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735"/>
    <a:srgbClr val="532F82"/>
    <a:srgbClr val="EFDAB1"/>
    <a:srgbClr val="C99ADE"/>
    <a:srgbClr val="032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Jones" userId="87e21f0d-89c7-42c4-bcee-0c1eb43b0bf3" providerId="ADAL" clId="{684E132D-3F1B-4B86-AFBB-5D5FC62D3048}"/>
    <pc:docChg chg="delSld modSld">
      <pc:chgData name="Tim Jones" userId="87e21f0d-89c7-42c4-bcee-0c1eb43b0bf3" providerId="ADAL" clId="{684E132D-3F1B-4B86-AFBB-5D5FC62D3048}" dt="2025-04-01T12:52:27.451" v="7" actId="47"/>
      <pc:docMkLst>
        <pc:docMk/>
      </pc:docMkLst>
      <pc:sldChg chg="modSp mod">
        <pc:chgData name="Tim Jones" userId="87e21f0d-89c7-42c4-bcee-0c1eb43b0bf3" providerId="ADAL" clId="{684E132D-3F1B-4B86-AFBB-5D5FC62D3048}" dt="2025-04-01T12:52:16.558" v="6" actId="14100"/>
        <pc:sldMkLst>
          <pc:docMk/>
          <pc:sldMk cId="3547478485" sldId="265"/>
        </pc:sldMkLst>
        <pc:spChg chg="mod">
          <ac:chgData name="Tim Jones" userId="87e21f0d-89c7-42c4-bcee-0c1eb43b0bf3" providerId="ADAL" clId="{684E132D-3F1B-4B86-AFBB-5D5FC62D3048}" dt="2025-04-01T12:51:40.696" v="3" actId="20577"/>
          <ac:spMkLst>
            <pc:docMk/>
            <pc:sldMk cId="3547478485" sldId="265"/>
            <ac:spMk id="21" creationId="{2C30C341-307A-E81C-AE9D-0BBF63F4C0E6}"/>
          </ac:spMkLst>
        </pc:spChg>
        <pc:spChg chg="mod">
          <ac:chgData name="Tim Jones" userId="87e21f0d-89c7-42c4-bcee-0c1eb43b0bf3" providerId="ADAL" clId="{684E132D-3F1B-4B86-AFBB-5D5FC62D3048}" dt="2025-04-01T12:52:16.558" v="6" actId="14100"/>
          <ac:spMkLst>
            <pc:docMk/>
            <pc:sldMk cId="3547478485" sldId="265"/>
            <ac:spMk id="29" creationId="{71E22E64-5E5B-4419-9CE7-7427B366C6B1}"/>
          </ac:spMkLst>
        </pc:spChg>
      </pc:sldChg>
      <pc:sldChg chg="del">
        <pc:chgData name="Tim Jones" userId="87e21f0d-89c7-42c4-bcee-0c1eb43b0bf3" providerId="ADAL" clId="{684E132D-3F1B-4B86-AFBB-5D5FC62D3048}" dt="2025-04-01T12:52:27.451" v="7" actId="47"/>
        <pc:sldMkLst>
          <pc:docMk/>
          <pc:sldMk cId="4015323202" sldId="266"/>
        </pc:sldMkLst>
      </pc:sldChg>
    </pc:docChg>
  </pc:docChgLst>
  <pc:docChgLst>
    <pc:chgData name="Tim Jones" userId="87e21f0d-89c7-42c4-bcee-0c1eb43b0bf3" providerId="ADAL" clId="{8B512F54-C3DD-4F55-B6C5-6A5254A5F8FE}"/>
    <pc:docChg chg="undo custSel addSld modSld">
      <pc:chgData name="Tim Jones" userId="87e21f0d-89c7-42c4-bcee-0c1eb43b0bf3" providerId="ADAL" clId="{8B512F54-C3DD-4F55-B6C5-6A5254A5F8FE}" dt="2025-03-10T14:25:33.463" v="420" actId="1076"/>
      <pc:docMkLst>
        <pc:docMk/>
      </pc:docMkLst>
      <pc:sldChg chg="addSp delSp modSp mod">
        <pc:chgData name="Tim Jones" userId="87e21f0d-89c7-42c4-bcee-0c1eb43b0bf3" providerId="ADAL" clId="{8B512F54-C3DD-4F55-B6C5-6A5254A5F8FE}" dt="2025-03-03T19:16:18.594" v="355" actId="1037"/>
        <pc:sldMkLst>
          <pc:docMk/>
          <pc:sldMk cId="3547478485" sldId="265"/>
        </pc:sldMkLst>
        <pc:spChg chg="mod">
          <ac:chgData name="Tim Jones" userId="87e21f0d-89c7-42c4-bcee-0c1eb43b0bf3" providerId="ADAL" clId="{8B512F54-C3DD-4F55-B6C5-6A5254A5F8FE}" dt="2025-03-03T19:14:36.676" v="226" actId="1037"/>
          <ac:spMkLst>
            <pc:docMk/>
            <pc:sldMk cId="3547478485" sldId="265"/>
            <ac:spMk id="3" creationId="{CCD1C1C8-1538-3E3D-67EA-256E7CE130F4}"/>
          </ac:spMkLst>
        </pc:spChg>
        <pc:spChg chg="mod">
          <ac:chgData name="Tim Jones" userId="87e21f0d-89c7-42c4-bcee-0c1eb43b0bf3" providerId="ADAL" clId="{8B512F54-C3DD-4F55-B6C5-6A5254A5F8FE}" dt="2025-03-03T19:14:55.339" v="297" actId="1037"/>
          <ac:spMkLst>
            <pc:docMk/>
            <pc:sldMk cId="3547478485" sldId="265"/>
            <ac:spMk id="4" creationId="{77ED34F3-B33C-4682-A9B8-D728CBFF1195}"/>
          </ac:spMkLst>
        </pc:spChg>
        <pc:spChg chg="mod">
          <ac:chgData name="Tim Jones" userId="87e21f0d-89c7-42c4-bcee-0c1eb43b0bf3" providerId="ADAL" clId="{8B512F54-C3DD-4F55-B6C5-6A5254A5F8FE}" dt="2025-03-03T19:14:36.676" v="226" actId="1037"/>
          <ac:spMkLst>
            <pc:docMk/>
            <pc:sldMk cId="3547478485" sldId="265"/>
            <ac:spMk id="6" creationId="{2BC73CB4-A909-5116-CDD1-5ECE70C903C8}"/>
          </ac:spMkLst>
        </pc:spChg>
        <pc:spChg chg="mod">
          <ac:chgData name="Tim Jones" userId="87e21f0d-89c7-42c4-bcee-0c1eb43b0bf3" providerId="ADAL" clId="{8B512F54-C3DD-4F55-B6C5-6A5254A5F8FE}" dt="2025-03-03T19:14:36.676" v="226" actId="1037"/>
          <ac:spMkLst>
            <pc:docMk/>
            <pc:sldMk cId="3547478485" sldId="265"/>
            <ac:spMk id="8" creationId="{A94BAD18-7B20-76F7-D8FC-1F291053E908}"/>
          </ac:spMkLst>
        </pc:spChg>
        <pc:spChg chg="mod">
          <ac:chgData name="Tim Jones" userId="87e21f0d-89c7-42c4-bcee-0c1eb43b0bf3" providerId="ADAL" clId="{8B512F54-C3DD-4F55-B6C5-6A5254A5F8FE}" dt="2025-03-03T19:14:36.676" v="226" actId="1037"/>
          <ac:spMkLst>
            <pc:docMk/>
            <pc:sldMk cId="3547478485" sldId="265"/>
            <ac:spMk id="9" creationId="{8D828ABF-F998-40DF-19AB-B5D26FCEA835}"/>
          </ac:spMkLst>
        </pc:spChg>
        <pc:spChg chg="mod">
          <ac:chgData name="Tim Jones" userId="87e21f0d-89c7-42c4-bcee-0c1eb43b0bf3" providerId="ADAL" clId="{8B512F54-C3DD-4F55-B6C5-6A5254A5F8FE}" dt="2025-03-03T19:12:34.703" v="128" actId="20577"/>
          <ac:spMkLst>
            <pc:docMk/>
            <pc:sldMk cId="3547478485" sldId="265"/>
            <ac:spMk id="12" creationId="{5CC9DC14-8E2F-59AB-914F-D4C17F9B56E8}"/>
          </ac:spMkLst>
        </pc:spChg>
        <pc:spChg chg="mod">
          <ac:chgData name="Tim Jones" userId="87e21f0d-89c7-42c4-bcee-0c1eb43b0bf3" providerId="ADAL" clId="{8B512F54-C3DD-4F55-B6C5-6A5254A5F8FE}" dt="2025-03-03T19:14:36.676" v="226" actId="1037"/>
          <ac:spMkLst>
            <pc:docMk/>
            <pc:sldMk cId="3547478485" sldId="265"/>
            <ac:spMk id="16" creationId="{E64967AB-5AEE-C9E7-479D-2D50A30A6375}"/>
          </ac:spMkLst>
        </pc:spChg>
        <pc:spChg chg="mod">
          <ac:chgData name="Tim Jones" userId="87e21f0d-89c7-42c4-bcee-0c1eb43b0bf3" providerId="ADAL" clId="{8B512F54-C3DD-4F55-B6C5-6A5254A5F8FE}" dt="2025-03-03T19:13:41.540" v="132" actId="6549"/>
          <ac:spMkLst>
            <pc:docMk/>
            <pc:sldMk cId="3547478485" sldId="265"/>
            <ac:spMk id="21" creationId="{2C30C341-307A-E81C-AE9D-0BBF63F4C0E6}"/>
          </ac:spMkLst>
        </pc:spChg>
        <pc:spChg chg="mod">
          <ac:chgData name="Tim Jones" userId="87e21f0d-89c7-42c4-bcee-0c1eb43b0bf3" providerId="ADAL" clId="{8B512F54-C3DD-4F55-B6C5-6A5254A5F8FE}" dt="2025-03-03T19:14:36.676" v="226" actId="1037"/>
          <ac:spMkLst>
            <pc:docMk/>
            <pc:sldMk cId="3547478485" sldId="265"/>
            <ac:spMk id="49" creationId="{B8EF725A-CB92-ECC9-342C-95B2F3490BC1}"/>
          </ac:spMkLst>
        </pc:spChg>
        <pc:spChg chg="mod">
          <ac:chgData name="Tim Jones" userId="87e21f0d-89c7-42c4-bcee-0c1eb43b0bf3" providerId="ADAL" clId="{8B512F54-C3DD-4F55-B6C5-6A5254A5F8FE}" dt="2025-03-03T19:14:36.676" v="226" actId="1037"/>
          <ac:spMkLst>
            <pc:docMk/>
            <pc:sldMk cId="3547478485" sldId="265"/>
            <ac:spMk id="53" creationId="{935FBC12-91CB-7B4A-19A2-0E87F24FBC05}"/>
          </ac:spMkLst>
        </pc:spChg>
        <pc:spChg chg="mod">
          <ac:chgData name="Tim Jones" userId="87e21f0d-89c7-42c4-bcee-0c1eb43b0bf3" providerId="ADAL" clId="{8B512F54-C3DD-4F55-B6C5-6A5254A5F8FE}" dt="2025-03-03T19:16:07.083" v="332" actId="14100"/>
          <ac:spMkLst>
            <pc:docMk/>
            <pc:sldMk cId="3547478485" sldId="265"/>
            <ac:spMk id="56" creationId="{F8C42079-A2D2-F41E-0929-5A7447769526}"/>
          </ac:spMkLst>
        </pc:spChg>
        <pc:spChg chg="mod">
          <ac:chgData name="Tim Jones" userId="87e21f0d-89c7-42c4-bcee-0c1eb43b0bf3" providerId="ADAL" clId="{8B512F54-C3DD-4F55-B6C5-6A5254A5F8FE}" dt="2025-03-03T19:14:36.676" v="226" actId="1037"/>
          <ac:spMkLst>
            <pc:docMk/>
            <pc:sldMk cId="3547478485" sldId="265"/>
            <ac:spMk id="69" creationId="{3DDF43BF-70EE-1F8D-466A-E9A08B2D9C0C}"/>
          </ac:spMkLst>
        </pc:spChg>
        <pc:spChg chg="mod">
          <ac:chgData name="Tim Jones" userId="87e21f0d-89c7-42c4-bcee-0c1eb43b0bf3" providerId="ADAL" clId="{8B512F54-C3DD-4F55-B6C5-6A5254A5F8FE}" dt="2025-03-03T19:14:36.676" v="226" actId="1037"/>
          <ac:spMkLst>
            <pc:docMk/>
            <pc:sldMk cId="3547478485" sldId="265"/>
            <ac:spMk id="71" creationId="{4176E7FB-3A65-648C-56B2-32C7C3841078}"/>
          </ac:spMkLst>
        </pc:spChg>
        <pc:spChg chg="mod">
          <ac:chgData name="Tim Jones" userId="87e21f0d-89c7-42c4-bcee-0c1eb43b0bf3" providerId="ADAL" clId="{8B512F54-C3DD-4F55-B6C5-6A5254A5F8FE}" dt="2025-03-03T19:14:36.676" v="226" actId="1037"/>
          <ac:spMkLst>
            <pc:docMk/>
            <pc:sldMk cId="3547478485" sldId="265"/>
            <ac:spMk id="86" creationId="{5632D772-0E02-26F1-CF91-8D04D8DA22C2}"/>
          </ac:spMkLst>
        </pc:spChg>
        <pc:picChg chg="add mod">
          <ac:chgData name="Tim Jones" userId="87e21f0d-89c7-42c4-bcee-0c1eb43b0bf3" providerId="ADAL" clId="{8B512F54-C3DD-4F55-B6C5-6A5254A5F8FE}" dt="2025-03-03T19:08:54.561" v="95" actId="1076"/>
          <ac:picMkLst>
            <pc:docMk/>
            <pc:sldMk cId="3547478485" sldId="265"/>
            <ac:picMk id="5" creationId="{E2C6BE20-C858-EDFC-E293-792F809EA534}"/>
          </ac:picMkLst>
        </pc:picChg>
        <pc:picChg chg="mod">
          <ac:chgData name="Tim Jones" userId="87e21f0d-89c7-42c4-bcee-0c1eb43b0bf3" providerId="ADAL" clId="{8B512F54-C3DD-4F55-B6C5-6A5254A5F8FE}" dt="2025-03-03T19:09:51.778" v="104" actId="14100"/>
          <ac:picMkLst>
            <pc:docMk/>
            <pc:sldMk cId="3547478485" sldId="265"/>
            <ac:picMk id="46" creationId="{3BBB1482-2B2F-6C9A-E9B5-CF711AA7DB1F}"/>
          </ac:picMkLst>
        </pc:picChg>
        <pc:picChg chg="mod">
          <ac:chgData name="Tim Jones" userId="87e21f0d-89c7-42c4-bcee-0c1eb43b0bf3" providerId="ADAL" clId="{8B512F54-C3DD-4F55-B6C5-6A5254A5F8FE}" dt="2025-03-03T19:16:18.594" v="355" actId="1037"/>
          <ac:picMkLst>
            <pc:docMk/>
            <pc:sldMk cId="3547478485" sldId="265"/>
            <ac:picMk id="51" creationId="{6751001A-8162-D702-D41E-0833BED602E8}"/>
          </ac:picMkLst>
        </pc:picChg>
        <pc:picChg chg="mod">
          <ac:chgData name="Tim Jones" userId="87e21f0d-89c7-42c4-bcee-0c1eb43b0bf3" providerId="ADAL" clId="{8B512F54-C3DD-4F55-B6C5-6A5254A5F8FE}" dt="2025-03-03T19:08:01.439" v="84" actId="1076"/>
          <ac:picMkLst>
            <pc:docMk/>
            <pc:sldMk cId="3547478485" sldId="265"/>
            <ac:picMk id="55" creationId="{4F6778F1-A627-FE10-0DCA-A668C1C9AB1F}"/>
          </ac:picMkLst>
        </pc:picChg>
        <pc:picChg chg="mod">
          <ac:chgData name="Tim Jones" userId="87e21f0d-89c7-42c4-bcee-0c1eb43b0bf3" providerId="ADAL" clId="{8B512F54-C3DD-4F55-B6C5-6A5254A5F8FE}" dt="2025-03-03T19:10:37.656" v="114" actId="692"/>
          <ac:picMkLst>
            <pc:docMk/>
            <pc:sldMk cId="3547478485" sldId="265"/>
            <ac:picMk id="61" creationId="{E097220D-DF55-FC5B-9991-1A0A30C654C7}"/>
          </ac:picMkLst>
        </pc:picChg>
        <pc:picChg chg="mod">
          <ac:chgData name="Tim Jones" userId="87e21f0d-89c7-42c4-bcee-0c1eb43b0bf3" providerId="ADAL" clId="{8B512F54-C3DD-4F55-B6C5-6A5254A5F8FE}" dt="2025-03-03T19:12:03.362" v="124"/>
          <ac:picMkLst>
            <pc:docMk/>
            <pc:sldMk cId="3547478485" sldId="265"/>
            <ac:picMk id="66" creationId="{4746BB0C-E8D8-2595-A8CB-E927EEC59753}"/>
          </ac:picMkLst>
        </pc:picChg>
        <pc:picChg chg="mod">
          <ac:chgData name="Tim Jones" userId="87e21f0d-89c7-42c4-bcee-0c1eb43b0bf3" providerId="ADAL" clId="{8B512F54-C3DD-4F55-B6C5-6A5254A5F8FE}" dt="2025-03-03T19:12:13.357" v="126"/>
          <ac:picMkLst>
            <pc:docMk/>
            <pc:sldMk cId="3547478485" sldId="265"/>
            <ac:picMk id="70" creationId="{470FBDCC-3A7A-4118-38C0-FAB81273F9A6}"/>
          </ac:picMkLst>
        </pc:picChg>
        <pc:picChg chg="mod">
          <ac:chgData name="Tim Jones" userId="87e21f0d-89c7-42c4-bcee-0c1eb43b0bf3" providerId="ADAL" clId="{8B512F54-C3DD-4F55-B6C5-6A5254A5F8FE}" dt="2025-03-03T19:12:08.695" v="125"/>
          <ac:picMkLst>
            <pc:docMk/>
            <pc:sldMk cId="3547478485" sldId="265"/>
            <ac:picMk id="72" creationId="{43CD1A9A-95DD-961F-9207-05FC9A610A19}"/>
          </ac:picMkLst>
        </pc:picChg>
        <pc:picChg chg="mod">
          <ac:chgData name="Tim Jones" userId="87e21f0d-89c7-42c4-bcee-0c1eb43b0bf3" providerId="ADAL" clId="{8B512F54-C3DD-4F55-B6C5-6A5254A5F8FE}" dt="2025-03-03T19:09:03.215" v="96" actId="14100"/>
          <ac:picMkLst>
            <pc:docMk/>
            <pc:sldMk cId="3547478485" sldId="265"/>
            <ac:picMk id="78" creationId="{4808FC84-73BA-3ADF-F88E-15614F71A5BA}"/>
          </ac:picMkLst>
        </pc:picChg>
        <pc:picChg chg="mod">
          <ac:chgData name="Tim Jones" userId="87e21f0d-89c7-42c4-bcee-0c1eb43b0bf3" providerId="ADAL" clId="{8B512F54-C3DD-4F55-B6C5-6A5254A5F8FE}" dt="2025-03-03T19:04:26.870" v="24" actId="1076"/>
          <ac:picMkLst>
            <pc:docMk/>
            <pc:sldMk cId="3547478485" sldId="265"/>
            <ac:picMk id="79" creationId="{8655753B-FD7D-B56B-358D-5F281CAE427B}"/>
          </ac:picMkLst>
        </pc:picChg>
        <pc:picChg chg="mod">
          <ac:chgData name="Tim Jones" userId="87e21f0d-89c7-42c4-bcee-0c1eb43b0bf3" providerId="ADAL" clId="{8B512F54-C3DD-4F55-B6C5-6A5254A5F8FE}" dt="2025-03-03T19:04:53.320" v="29" actId="1076"/>
          <ac:picMkLst>
            <pc:docMk/>
            <pc:sldMk cId="3547478485" sldId="265"/>
            <ac:picMk id="80" creationId="{4AF6BAD0-151B-1390-1FD5-7B3825BCA363}"/>
          </ac:picMkLst>
        </pc:picChg>
        <pc:picChg chg="mod">
          <ac:chgData name="Tim Jones" userId="87e21f0d-89c7-42c4-bcee-0c1eb43b0bf3" providerId="ADAL" clId="{8B512F54-C3DD-4F55-B6C5-6A5254A5F8FE}" dt="2025-03-03T19:05:15.500" v="33" actId="1076"/>
          <ac:picMkLst>
            <pc:docMk/>
            <pc:sldMk cId="3547478485" sldId="265"/>
            <ac:picMk id="82" creationId="{D114FBCB-1096-1BBE-56C4-C5796C2AA199}"/>
          </ac:picMkLst>
        </pc:picChg>
        <pc:picChg chg="mod">
          <ac:chgData name="Tim Jones" userId="87e21f0d-89c7-42c4-bcee-0c1eb43b0bf3" providerId="ADAL" clId="{8B512F54-C3DD-4F55-B6C5-6A5254A5F8FE}" dt="2025-03-03T19:11:24.420" v="118" actId="14100"/>
          <ac:picMkLst>
            <pc:docMk/>
            <pc:sldMk cId="3547478485" sldId="265"/>
            <ac:picMk id="84" creationId="{A04C4E35-388B-FD1B-B860-4F20CCCDFA0F}"/>
          </ac:picMkLst>
        </pc:picChg>
        <pc:picChg chg="mod">
          <ac:chgData name="Tim Jones" userId="87e21f0d-89c7-42c4-bcee-0c1eb43b0bf3" providerId="ADAL" clId="{8B512F54-C3DD-4F55-B6C5-6A5254A5F8FE}" dt="2025-03-03T19:14:55.339" v="297" actId="1037"/>
          <ac:picMkLst>
            <pc:docMk/>
            <pc:sldMk cId="3547478485" sldId="265"/>
            <ac:picMk id="1026" creationId="{850A5B20-D316-79A1-CA63-33D2CF0E0697}"/>
          </ac:picMkLst>
        </pc:picChg>
        <pc:cxnChg chg="mod">
          <ac:chgData name="Tim Jones" userId="87e21f0d-89c7-42c4-bcee-0c1eb43b0bf3" providerId="ADAL" clId="{8B512F54-C3DD-4F55-B6C5-6A5254A5F8FE}" dt="2025-03-03T19:15:30.562" v="328" actId="1038"/>
          <ac:cxnSpMkLst>
            <pc:docMk/>
            <pc:sldMk cId="3547478485" sldId="265"/>
            <ac:cxnSpMk id="11" creationId="{75D86F0D-49AC-A7F4-2C76-2D991E719FC3}"/>
          </ac:cxnSpMkLst>
        </pc:cxnChg>
        <pc:cxnChg chg="mod">
          <ac:chgData name="Tim Jones" userId="87e21f0d-89c7-42c4-bcee-0c1eb43b0bf3" providerId="ADAL" clId="{8B512F54-C3DD-4F55-B6C5-6A5254A5F8FE}" dt="2025-03-03T19:15:35.426" v="329" actId="1036"/>
          <ac:cxnSpMkLst>
            <pc:docMk/>
            <pc:sldMk cId="3547478485" sldId="265"/>
            <ac:cxnSpMk id="14" creationId="{2DC37856-BB77-A607-910D-B0A802EB784B}"/>
          </ac:cxnSpMkLst>
        </pc:cxnChg>
        <pc:cxnChg chg="mod">
          <ac:chgData name="Tim Jones" userId="87e21f0d-89c7-42c4-bcee-0c1eb43b0bf3" providerId="ADAL" clId="{8B512F54-C3DD-4F55-B6C5-6A5254A5F8FE}" dt="2025-03-03T19:05:56.412" v="57" actId="1038"/>
          <ac:cxnSpMkLst>
            <pc:docMk/>
            <pc:sldMk cId="3547478485" sldId="265"/>
            <ac:cxnSpMk id="22" creationId="{85358329-A44E-B7B5-9AFB-C0DB219F88FA}"/>
          </ac:cxnSpMkLst>
        </pc:cxnChg>
        <pc:cxnChg chg="mod">
          <ac:chgData name="Tim Jones" userId="87e21f0d-89c7-42c4-bcee-0c1eb43b0bf3" providerId="ADAL" clId="{8B512F54-C3DD-4F55-B6C5-6A5254A5F8FE}" dt="2025-03-03T19:05:38.926" v="52" actId="1036"/>
          <ac:cxnSpMkLst>
            <pc:docMk/>
            <pc:sldMk cId="3547478485" sldId="265"/>
            <ac:cxnSpMk id="24" creationId="{74EAA672-56A3-8164-35A3-6722B706F444}"/>
          </ac:cxnSpMkLst>
        </pc:cxnChg>
        <pc:cxnChg chg="mod">
          <ac:chgData name="Tim Jones" userId="87e21f0d-89c7-42c4-bcee-0c1eb43b0bf3" providerId="ADAL" clId="{8B512F54-C3DD-4F55-B6C5-6A5254A5F8FE}" dt="2025-03-03T19:14:55.339" v="297" actId="1037"/>
          <ac:cxnSpMkLst>
            <pc:docMk/>
            <pc:sldMk cId="3547478485" sldId="265"/>
            <ac:cxnSpMk id="31" creationId="{5B7FD931-3D82-5C83-C4D3-9708B761053E}"/>
          </ac:cxnSpMkLst>
        </pc:cxnChg>
        <pc:cxnChg chg="mod">
          <ac:chgData name="Tim Jones" userId="87e21f0d-89c7-42c4-bcee-0c1eb43b0bf3" providerId="ADAL" clId="{8B512F54-C3DD-4F55-B6C5-6A5254A5F8FE}" dt="2025-03-03T19:15:46.793" v="331" actId="14100"/>
          <ac:cxnSpMkLst>
            <pc:docMk/>
            <pc:sldMk cId="3547478485" sldId="265"/>
            <ac:cxnSpMk id="37" creationId="{31E4ECAD-22C9-B0F4-5A5A-7E29C08FAF7A}"/>
          </ac:cxnSpMkLst>
        </pc:cxnChg>
        <pc:cxnChg chg="mod">
          <ac:chgData name="Tim Jones" userId="87e21f0d-89c7-42c4-bcee-0c1eb43b0bf3" providerId="ADAL" clId="{8B512F54-C3DD-4F55-B6C5-6A5254A5F8FE}" dt="2025-03-03T19:05:48.976" v="53" actId="14100"/>
          <ac:cxnSpMkLst>
            <pc:docMk/>
            <pc:sldMk cId="3547478485" sldId="265"/>
            <ac:cxnSpMk id="42" creationId="{156F39A8-29A0-E3A9-BC25-1DB58D5D50A7}"/>
          </ac:cxnSpMkLst>
        </pc:cxnChg>
        <pc:cxnChg chg="mod">
          <ac:chgData name="Tim Jones" userId="87e21f0d-89c7-42c4-bcee-0c1eb43b0bf3" providerId="ADAL" clId="{8B512F54-C3DD-4F55-B6C5-6A5254A5F8FE}" dt="2025-03-03T19:08:06.848" v="86" actId="1038"/>
          <ac:cxnSpMkLst>
            <pc:docMk/>
            <pc:sldMk cId="3547478485" sldId="265"/>
            <ac:cxnSpMk id="65" creationId="{11089845-DAFB-8114-8EAC-33CDFD53F771}"/>
          </ac:cxnSpMkLst>
        </pc:cxnChg>
      </pc:sldChg>
      <pc:sldChg chg="addSp modSp new mod">
        <pc:chgData name="Tim Jones" userId="87e21f0d-89c7-42c4-bcee-0c1eb43b0bf3" providerId="ADAL" clId="{8B512F54-C3DD-4F55-B6C5-6A5254A5F8FE}" dt="2025-03-10T14:25:33.463" v="420" actId="1076"/>
        <pc:sldMkLst>
          <pc:docMk/>
          <pc:sldMk cId="4015323202" sldId="266"/>
        </pc:sldMkLst>
        <pc:spChg chg="add mod">
          <ac:chgData name="Tim Jones" userId="87e21f0d-89c7-42c4-bcee-0c1eb43b0bf3" providerId="ADAL" clId="{8B512F54-C3DD-4F55-B6C5-6A5254A5F8FE}" dt="2025-03-10T13:38:28.683" v="403" actId="1076"/>
          <ac:spMkLst>
            <pc:docMk/>
            <pc:sldMk cId="4015323202" sldId="266"/>
            <ac:spMk id="6" creationId="{8C04665B-27C9-FFC9-98A3-1DE090FA2DC4}"/>
          </ac:spMkLst>
        </pc:spChg>
        <pc:spChg chg="add mod">
          <ac:chgData name="Tim Jones" userId="87e21f0d-89c7-42c4-bcee-0c1eb43b0bf3" providerId="ADAL" clId="{8B512F54-C3DD-4F55-B6C5-6A5254A5F8FE}" dt="2025-03-10T13:38:36.255" v="404" actId="1076"/>
          <ac:spMkLst>
            <pc:docMk/>
            <pc:sldMk cId="4015323202" sldId="266"/>
            <ac:spMk id="7" creationId="{5EA13F0A-B2DD-56CC-BAB6-6503E1F560DE}"/>
          </ac:spMkLst>
        </pc:spChg>
        <pc:spChg chg="add mod">
          <ac:chgData name="Tim Jones" userId="87e21f0d-89c7-42c4-bcee-0c1eb43b0bf3" providerId="ADAL" clId="{8B512F54-C3DD-4F55-B6C5-6A5254A5F8FE}" dt="2025-03-10T13:38:20.565" v="401" actId="1076"/>
          <ac:spMkLst>
            <pc:docMk/>
            <pc:sldMk cId="4015323202" sldId="266"/>
            <ac:spMk id="8" creationId="{8DB79078-E728-4EA6-E2F5-CB5B397B970B}"/>
          </ac:spMkLst>
        </pc:spChg>
        <pc:spChg chg="add mod">
          <ac:chgData name="Tim Jones" userId="87e21f0d-89c7-42c4-bcee-0c1eb43b0bf3" providerId="ADAL" clId="{8B512F54-C3DD-4F55-B6C5-6A5254A5F8FE}" dt="2025-03-10T13:38:24.884" v="402" actId="1076"/>
          <ac:spMkLst>
            <pc:docMk/>
            <pc:sldMk cId="4015323202" sldId="266"/>
            <ac:spMk id="9" creationId="{C5F49ED8-F2D4-83AC-0C89-48E5E16B14F5}"/>
          </ac:spMkLst>
        </pc:spChg>
        <pc:spChg chg="add mod">
          <ac:chgData name="Tim Jones" userId="87e21f0d-89c7-42c4-bcee-0c1eb43b0bf3" providerId="ADAL" clId="{8B512F54-C3DD-4F55-B6C5-6A5254A5F8FE}" dt="2025-03-10T14:25:33.463" v="420" actId="1076"/>
          <ac:spMkLst>
            <pc:docMk/>
            <pc:sldMk cId="4015323202" sldId="266"/>
            <ac:spMk id="10" creationId="{2B747213-A5AF-082E-EC38-859D132B31C4}"/>
          </ac:spMkLst>
        </pc:spChg>
        <pc:cxnChg chg="add">
          <ac:chgData name="Tim Jones" userId="87e21f0d-89c7-42c4-bcee-0c1eb43b0bf3" providerId="ADAL" clId="{8B512F54-C3DD-4F55-B6C5-6A5254A5F8FE}" dt="2025-03-10T13:37:01.691" v="357" actId="11529"/>
          <ac:cxnSpMkLst>
            <pc:docMk/>
            <pc:sldMk cId="4015323202" sldId="266"/>
            <ac:cxnSpMk id="3" creationId="{B976E28F-9910-78C1-8588-0ECD4460DF19}"/>
          </ac:cxnSpMkLst>
        </pc:cxnChg>
        <pc:cxnChg chg="add">
          <ac:chgData name="Tim Jones" userId="87e21f0d-89c7-42c4-bcee-0c1eb43b0bf3" providerId="ADAL" clId="{8B512F54-C3DD-4F55-B6C5-6A5254A5F8FE}" dt="2025-03-10T13:37:13.691" v="358" actId="11529"/>
          <ac:cxnSpMkLst>
            <pc:docMk/>
            <pc:sldMk cId="4015323202" sldId="266"/>
            <ac:cxnSpMk id="5" creationId="{67F846C0-371B-CB0D-4F53-0EFC053512D6}"/>
          </ac:cxnSpMkLst>
        </pc:cxnChg>
      </pc:sldChg>
    </pc:docChg>
  </pc:docChgLst>
  <pc:docChgLst>
    <pc:chgData name="Tim Jones" userId="87e21f0d-89c7-42c4-bcee-0c1eb43b0bf3" providerId="ADAL" clId="{425471EA-A099-430E-B774-AC44B1D985B6}"/>
    <pc:docChg chg="undo custSel delSld modSld">
      <pc:chgData name="Tim Jones" userId="87e21f0d-89c7-42c4-bcee-0c1eb43b0bf3" providerId="ADAL" clId="{425471EA-A099-430E-B774-AC44B1D985B6}" dt="2025-02-13T20:22:45.106" v="17" actId="1036"/>
      <pc:docMkLst>
        <pc:docMk/>
      </pc:docMkLst>
      <pc:sldChg chg="del">
        <pc:chgData name="Tim Jones" userId="87e21f0d-89c7-42c4-bcee-0c1eb43b0bf3" providerId="ADAL" clId="{425471EA-A099-430E-B774-AC44B1D985B6}" dt="2025-02-13T20:20:53.600" v="0" actId="47"/>
        <pc:sldMkLst>
          <pc:docMk/>
          <pc:sldMk cId="1625684402" sldId="262"/>
        </pc:sldMkLst>
      </pc:sldChg>
      <pc:sldChg chg="modSp mod">
        <pc:chgData name="Tim Jones" userId="87e21f0d-89c7-42c4-bcee-0c1eb43b0bf3" providerId="ADAL" clId="{425471EA-A099-430E-B774-AC44B1D985B6}" dt="2025-02-13T20:22:45.106" v="17" actId="1036"/>
        <pc:sldMkLst>
          <pc:docMk/>
          <pc:sldMk cId="3547478485" sldId="265"/>
        </pc:sldMkLst>
        <pc:spChg chg="mod">
          <ac:chgData name="Tim Jones" userId="87e21f0d-89c7-42c4-bcee-0c1eb43b0bf3" providerId="ADAL" clId="{425471EA-A099-430E-B774-AC44B1D985B6}" dt="2025-02-13T20:22:36.360" v="15" actId="1035"/>
          <ac:spMkLst>
            <pc:docMk/>
            <pc:sldMk cId="3547478485" sldId="265"/>
            <ac:spMk id="8" creationId="{A94BAD18-7B20-76F7-D8FC-1F291053E908}"/>
          </ac:spMkLst>
        </pc:spChg>
        <pc:spChg chg="mod">
          <ac:chgData name="Tim Jones" userId="87e21f0d-89c7-42c4-bcee-0c1eb43b0bf3" providerId="ADAL" clId="{425471EA-A099-430E-B774-AC44B1D985B6}" dt="2025-02-13T20:21:10.025" v="3" actId="1076"/>
          <ac:spMkLst>
            <pc:docMk/>
            <pc:sldMk cId="3547478485" sldId="265"/>
            <ac:spMk id="29" creationId="{71E22E64-5E5B-4419-9CE7-7427B366C6B1}"/>
          </ac:spMkLst>
        </pc:spChg>
        <pc:spChg chg="mod">
          <ac:chgData name="Tim Jones" userId="87e21f0d-89c7-42c4-bcee-0c1eb43b0bf3" providerId="ADAL" clId="{425471EA-A099-430E-B774-AC44B1D985B6}" dt="2025-02-13T20:22:45.106" v="17" actId="1036"/>
          <ac:spMkLst>
            <pc:docMk/>
            <pc:sldMk cId="3547478485" sldId="265"/>
            <ac:spMk id="71" creationId="{4176E7FB-3A65-648C-56B2-32C7C3841078}"/>
          </ac:spMkLst>
        </pc:spChg>
        <pc:picChg chg="mod">
          <ac:chgData name="Tim Jones" userId="87e21f0d-89c7-42c4-bcee-0c1eb43b0bf3" providerId="ADAL" clId="{425471EA-A099-430E-B774-AC44B1D985B6}" dt="2025-02-13T20:21:01.446" v="2" actId="14100"/>
          <ac:picMkLst>
            <pc:docMk/>
            <pc:sldMk cId="3547478485" sldId="265"/>
            <ac:picMk id="36" creationId="{17FC26E5-C82C-DA4C-EB28-BD7075CA0A51}"/>
          </ac:picMkLst>
        </pc:picChg>
        <pc:picChg chg="mod">
          <ac:chgData name="Tim Jones" userId="87e21f0d-89c7-42c4-bcee-0c1eb43b0bf3" providerId="ADAL" clId="{425471EA-A099-430E-B774-AC44B1D985B6}" dt="2025-02-13T20:22:11.212" v="12" actId="1076"/>
          <ac:picMkLst>
            <pc:docMk/>
            <pc:sldMk cId="3547478485" sldId="265"/>
            <ac:picMk id="51" creationId="{6751001A-8162-D702-D41E-0833BED602E8}"/>
          </ac:picMkLst>
        </pc:picChg>
        <pc:picChg chg="mod">
          <ac:chgData name="Tim Jones" userId="87e21f0d-89c7-42c4-bcee-0c1eb43b0bf3" providerId="ADAL" clId="{425471EA-A099-430E-B774-AC44B1D985B6}" dt="2025-02-13T20:22:07.448" v="11" actId="1076"/>
          <ac:picMkLst>
            <pc:docMk/>
            <pc:sldMk cId="3547478485" sldId="265"/>
            <ac:picMk id="61" creationId="{E097220D-DF55-FC5B-9991-1A0A30C654C7}"/>
          </ac:picMkLst>
        </pc:picChg>
        <pc:picChg chg="mod">
          <ac:chgData name="Tim Jones" userId="87e21f0d-89c7-42c4-bcee-0c1eb43b0bf3" providerId="ADAL" clId="{425471EA-A099-430E-B774-AC44B1D985B6}" dt="2025-02-13T20:21:42.508" v="8" actId="1076"/>
          <ac:picMkLst>
            <pc:docMk/>
            <pc:sldMk cId="3547478485" sldId="265"/>
            <ac:picMk id="66" creationId="{4746BB0C-E8D8-2595-A8CB-E927EEC59753}"/>
          </ac:picMkLst>
        </pc:picChg>
        <pc:picChg chg="mod">
          <ac:chgData name="Tim Jones" userId="87e21f0d-89c7-42c4-bcee-0c1eb43b0bf3" providerId="ADAL" clId="{425471EA-A099-430E-B774-AC44B1D985B6}" dt="2025-02-13T20:21:23.615" v="4" actId="1076"/>
          <ac:picMkLst>
            <pc:docMk/>
            <pc:sldMk cId="3547478485" sldId="265"/>
            <ac:picMk id="70" creationId="{470FBDCC-3A7A-4118-38C0-FAB81273F9A6}"/>
          </ac:picMkLst>
        </pc:picChg>
        <pc:picChg chg="mod">
          <ac:chgData name="Tim Jones" userId="87e21f0d-89c7-42c4-bcee-0c1eb43b0bf3" providerId="ADAL" clId="{425471EA-A099-430E-B774-AC44B1D985B6}" dt="2025-02-13T20:21:29.879" v="5" actId="1076"/>
          <ac:picMkLst>
            <pc:docMk/>
            <pc:sldMk cId="3547478485" sldId="265"/>
            <ac:picMk id="72" creationId="{43CD1A9A-95DD-961F-9207-05FC9A610A19}"/>
          </ac:picMkLst>
        </pc:picChg>
        <pc:picChg chg="mod">
          <ac:chgData name="Tim Jones" userId="87e21f0d-89c7-42c4-bcee-0c1eb43b0bf3" providerId="ADAL" clId="{425471EA-A099-430E-B774-AC44B1D985B6}" dt="2025-02-13T20:21:52.971" v="10" actId="1076"/>
          <ac:picMkLst>
            <pc:docMk/>
            <pc:sldMk cId="3547478485" sldId="265"/>
            <ac:picMk id="1026" creationId="{850A5B20-D316-79A1-CA63-33D2CF0E0697}"/>
          </ac:picMkLst>
        </pc:picChg>
        <pc:cxnChg chg="mod">
          <ac:chgData name="Tim Jones" userId="87e21f0d-89c7-42c4-bcee-0c1eb43b0bf3" providerId="ADAL" clId="{425471EA-A099-430E-B774-AC44B1D985B6}" dt="2025-02-13T20:22:45.106" v="17" actId="1036"/>
          <ac:cxnSpMkLst>
            <pc:docMk/>
            <pc:sldMk cId="3547478485" sldId="265"/>
            <ac:cxnSpMk id="65" creationId="{11089845-DAFB-8114-8EAC-33CDFD53F771}"/>
          </ac:cxnSpMkLst>
        </pc:cxnChg>
      </pc:sldChg>
      <pc:sldChg chg="del">
        <pc:chgData name="Tim Jones" userId="87e21f0d-89c7-42c4-bcee-0c1eb43b0bf3" providerId="ADAL" clId="{425471EA-A099-430E-B774-AC44B1D985B6}" dt="2025-02-13T20:20:55.648" v="1" actId="47"/>
        <pc:sldMkLst>
          <pc:docMk/>
          <pc:sldMk cId="2017739615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9E36-38C4-4991-8574-05FD9A9F2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83F6C-8DB9-40F9-877E-66F586230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7C4A9-FA24-4AB7-B927-F41F91F0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7807-C1AE-466F-9159-47D1034AA4E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2D45C-6070-45FD-B309-82D0F318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7F271-F8E6-4F1F-AE09-34E57580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CBF5-DA6B-4A09-BD69-26D1F030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1200-BD27-41E7-AE4C-24CBBA526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56F81-5E2C-4C20-BDC8-C4BC40465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8D1DA-6089-44F4-9CA1-C5BEF590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7807-C1AE-466F-9159-47D1034AA4E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5950E-09A0-4E2A-8D8B-CDAE5070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77F47-6FDC-488A-9960-2F3F9815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CBF5-DA6B-4A09-BD69-26D1F030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8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A139F-37D9-4773-93CF-29974BC38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46F1A-DB6B-449B-98F7-F5EA02CAD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0F5D2-33B7-4DED-B53F-05E79A06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7807-C1AE-466F-9159-47D1034AA4E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2FAA2-9E9D-4486-A60A-54437662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0AF6F-E20D-43DF-B7B3-23104381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CBF5-DA6B-4A09-BD69-26D1F030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8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6286-E55C-4DCA-B8CF-65EA8A49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140C2-9E5C-416F-89C8-87AB86DC8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74FC6-10E7-4F65-A56E-E36122B5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7807-C1AE-466F-9159-47D1034AA4E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14ECF-ECC5-4C53-957D-1FE0B923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97CD6-97B2-4118-A672-753A7BCE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CBF5-DA6B-4A09-BD69-26D1F030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698B-8A47-4F22-9593-8BED652F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D6FEE-CE89-47F1-B152-4C00AD0B0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7130F-8875-4290-AA64-6E4DA6CF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7807-C1AE-466F-9159-47D1034AA4E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27180-AA51-4EE5-B694-CC6C2A91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D4007-4568-4BF7-8CB4-79CB3AA2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CBF5-DA6B-4A09-BD69-26D1F030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3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9649-19D5-4382-A8A0-20E142EFC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07E0E-3674-4BC1-AF32-E92CCAEAA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7EA42-9D77-40EB-8D11-117FC1DDC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6FC88-334E-45A4-BE0C-C391739A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7807-C1AE-466F-9159-47D1034AA4E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42E0F-4173-4505-9F00-E9CD3E6F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1B6F5-080C-45E3-BF00-EC550552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CBF5-DA6B-4A09-BD69-26D1F030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2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3CA91-A0AA-467A-B087-95562F88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F2AE3-8BED-4D3B-882D-0517B16B6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23464-4BED-4F2F-BBAD-3957A131F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3C53A-5B29-4435-A7FD-9DC0339EF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EFF32-7828-44A0-9261-42BD43520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B407F3-F116-4304-BD88-A842F8CC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7807-C1AE-466F-9159-47D1034AA4E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524D3C-9B1D-490C-A528-1A0953B1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219A8-5306-4015-81A9-95437D61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CBF5-DA6B-4A09-BD69-26D1F030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6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71D-EAB8-499A-A61A-7C4E60C5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A78A1-210C-44C1-AE7F-EADB1DDD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7807-C1AE-466F-9159-47D1034AA4E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30370-0BA4-4863-8325-FE64689C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2B8A0-8FE6-44B2-8652-20392AF1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CBF5-DA6B-4A09-BD69-26D1F030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2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060E9D-3118-4401-8B25-EAFDF0FD5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7807-C1AE-466F-9159-47D1034AA4E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7FF6D-D5F9-41C7-AB6F-4109F4CE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3FD7-D344-4406-9474-F43FDC53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CBF5-DA6B-4A09-BD69-26D1F030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3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A7141-9114-43ED-AD94-90FC4DD5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BABF9-D613-4F0A-BD07-35E495526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E9CC0-4100-445D-84C2-78B601EF0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BCCAF-F1B9-44D8-B67B-A7A50C25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7807-C1AE-466F-9159-47D1034AA4E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5A14A-50AE-4831-8DA1-EBD134AEB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BF589-2D47-47F8-978F-6C9D0B44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CBF5-DA6B-4A09-BD69-26D1F030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3451-6556-4E96-A6AE-AC980D83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D6CCB9-8056-4E99-93DD-525779891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D3E72-A76F-444C-A121-B030BBC80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8841A-7586-40B4-864B-D4AF556F0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7807-C1AE-466F-9159-47D1034AA4E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3BA1B-06AE-4259-BF23-8FF1435A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902C5-0C6E-4B1C-B0F1-E03EA083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CBF5-DA6B-4A09-BD69-26D1F030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0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CF6C8-9672-4B5C-809B-E1CDB912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A287C-B89A-41DF-985B-44BCA6DC3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B8E8D-D7BB-457A-A225-907F59DBA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07807-C1AE-466F-9159-47D1034AA4E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A0145-15D2-4437-BF06-0EBD636E8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BE924-61AB-4B7E-9019-C61E03317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ACBF5-DA6B-4A09-BD69-26D1F030F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9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ED34F3-B33C-4682-A9B8-D728CBFF1195}"/>
              </a:ext>
            </a:extLst>
          </p:cNvPr>
          <p:cNvSpPr txBox="1"/>
          <p:nvPr/>
        </p:nvSpPr>
        <p:spPr>
          <a:xfrm>
            <a:off x="5304833" y="1449127"/>
            <a:ext cx="2172113" cy="369332"/>
          </a:xfrm>
          <a:prstGeom prst="rect">
            <a:avLst/>
          </a:prstGeom>
          <a:solidFill>
            <a:srgbClr val="532F8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Source Sans Pro" panose="020B0503030403020204" pitchFamily="34" charset="0"/>
              </a:rPr>
              <a:t>Chief Technology Officer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Tim Jones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E22E64-5E5B-4419-9CE7-7427B366C6B1}"/>
              </a:ext>
            </a:extLst>
          </p:cNvPr>
          <p:cNvSpPr txBox="1"/>
          <p:nvPr/>
        </p:nvSpPr>
        <p:spPr>
          <a:xfrm>
            <a:off x="1399" y="321282"/>
            <a:ext cx="4851338" cy="461665"/>
          </a:xfrm>
          <a:prstGeom prst="rect">
            <a:avLst/>
          </a:prstGeom>
          <a:solidFill>
            <a:srgbClr val="EFDA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532F82"/>
                </a:solidFill>
                <a:latin typeface="Californian FB" panose="0207040306080B0302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Advancement  Technology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1C1C8-1538-3E3D-67EA-256E7CE130F4}"/>
              </a:ext>
            </a:extLst>
          </p:cNvPr>
          <p:cNvSpPr txBox="1"/>
          <p:nvPr/>
        </p:nvSpPr>
        <p:spPr>
          <a:xfrm>
            <a:off x="4323223" y="4911925"/>
            <a:ext cx="1657823" cy="369332"/>
          </a:xfrm>
          <a:prstGeom prst="rect">
            <a:avLst/>
          </a:prstGeom>
          <a:solidFill>
            <a:srgbClr val="532F8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Digital Fund. </a:t>
            </a:r>
            <a:r>
              <a:rPr lang="en-US" sz="900" b="0" i="0" dirty="0">
                <a:solidFill>
                  <a:schemeClr val="bg1"/>
                </a:solidFill>
                <a:effectLst/>
              </a:rPr>
              <a:t>Analyst</a:t>
            </a:r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Heather Dromm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C73CB4-A909-5116-CDD1-5ECE70C903C8}"/>
              </a:ext>
            </a:extLst>
          </p:cNvPr>
          <p:cNvSpPr txBox="1"/>
          <p:nvPr/>
        </p:nvSpPr>
        <p:spPr>
          <a:xfrm>
            <a:off x="4323223" y="3495885"/>
            <a:ext cx="1641914" cy="507831"/>
          </a:xfrm>
          <a:prstGeom prst="rect">
            <a:avLst/>
          </a:prstGeom>
          <a:solidFill>
            <a:srgbClr val="532F8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Programmer &amp; Systems Analyst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Vivian Bennae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828ABF-F998-40DF-19AB-B5D26FCEA835}"/>
              </a:ext>
            </a:extLst>
          </p:cNvPr>
          <p:cNvSpPr txBox="1"/>
          <p:nvPr/>
        </p:nvSpPr>
        <p:spPr>
          <a:xfrm>
            <a:off x="4315264" y="5520744"/>
            <a:ext cx="1657831" cy="369332"/>
          </a:xfrm>
          <a:prstGeom prst="rect">
            <a:avLst/>
          </a:prstGeom>
          <a:solidFill>
            <a:srgbClr val="532F8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Program Developer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America Murray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C9DC14-8E2F-59AB-914F-D4C17F9B56E8}"/>
              </a:ext>
            </a:extLst>
          </p:cNvPr>
          <p:cNvSpPr txBox="1"/>
          <p:nvPr/>
        </p:nvSpPr>
        <p:spPr>
          <a:xfrm>
            <a:off x="4323223" y="4173441"/>
            <a:ext cx="1641914" cy="507831"/>
          </a:xfrm>
          <a:prstGeom prst="rect">
            <a:avLst/>
          </a:prstGeom>
          <a:solidFill>
            <a:srgbClr val="532F8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Programmer &amp; Systems Analyst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Caleb Hilley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30C341-307A-E81C-AE9D-0BBF63F4C0E6}"/>
              </a:ext>
            </a:extLst>
          </p:cNvPr>
          <p:cNvSpPr txBox="1"/>
          <p:nvPr/>
        </p:nvSpPr>
        <p:spPr>
          <a:xfrm>
            <a:off x="4647864" y="2264239"/>
            <a:ext cx="2389831" cy="369332"/>
          </a:xfrm>
          <a:prstGeom prst="rect">
            <a:avLst/>
          </a:prstGeom>
          <a:solidFill>
            <a:srgbClr val="532F8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Source Sans Pro" panose="020B0503030403020204" pitchFamily="34" charset="0"/>
              </a:rPr>
              <a:t>Advancement IT</a:t>
            </a:r>
          </a:p>
          <a:p>
            <a:pPr algn="ctr"/>
            <a:r>
              <a:rPr lang="en-US" sz="900" i="1" dirty="0">
                <a:solidFill>
                  <a:schemeClr val="bg1"/>
                </a:solidFill>
                <a:ea typeface="Source Sans Pro" panose="020B0503030403020204" pitchFamily="34" charset="0"/>
              </a:rPr>
              <a:t>Tenneil Moody, Director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EF725A-CB92-ECC9-342C-95B2F3490BC1}"/>
              </a:ext>
            </a:extLst>
          </p:cNvPr>
          <p:cNvSpPr txBox="1"/>
          <p:nvPr/>
        </p:nvSpPr>
        <p:spPr>
          <a:xfrm>
            <a:off x="8947674" y="2988300"/>
            <a:ext cx="1556499" cy="369332"/>
          </a:xfrm>
          <a:prstGeom prst="rect">
            <a:avLst/>
          </a:prstGeom>
          <a:solidFill>
            <a:srgbClr val="532F8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Service Desk Specialist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Logan Wade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5FBC12-91CB-7B4A-19A2-0E87F24FBC05}"/>
              </a:ext>
            </a:extLst>
          </p:cNvPr>
          <p:cNvSpPr txBox="1"/>
          <p:nvPr/>
        </p:nvSpPr>
        <p:spPr>
          <a:xfrm>
            <a:off x="8953489" y="3646715"/>
            <a:ext cx="1554601" cy="369332"/>
          </a:xfrm>
          <a:prstGeom prst="rect">
            <a:avLst/>
          </a:prstGeom>
          <a:solidFill>
            <a:srgbClr val="532F8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Service Desk, Student</a:t>
            </a:r>
            <a:endParaRPr lang="en-US" sz="900" b="0" i="0" dirty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Jones Hall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8C42079-A2D2-F41E-0929-5A7447769526}"/>
              </a:ext>
            </a:extLst>
          </p:cNvPr>
          <p:cNvSpPr txBox="1"/>
          <p:nvPr/>
        </p:nvSpPr>
        <p:spPr>
          <a:xfrm>
            <a:off x="7801112" y="2264239"/>
            <a:ext cx="1790709" cy="369332"/>
          </a:xfrm>
          <a:prstGeom prst="rect">
            <a:avLst/>
          </a:prstGeom>
          <a:solidFill>
            <a:srgbClr val="532F8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Source Sans Pro" panose="020B0503030403020204" pitchFamily="34" charset="0"/>
              </a:rPr>
              <a:t>Technical Services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Darius, Director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DDF43BF-70EE-1F8D-466A-E9A08B2D9C0C}"/>
              </a:ext>
            </a:extLst>
          </p:cNvPr>
          <p:cNvSpPr txBox="1"/>
          <p:nvPr/>
        </p:nvSpPr>
        <p:spPr>
          <a:xfrm>
            <a:off x="6509093" y="2966207"/>
            <a:ext cx="1532675" cy="369332"/>
          </a:xfrm>
          <a:prstGeom prst="rect">
            <a:avLst/>
          </a:prstGeom>
          <a:solidFill>
            <a:srgbClr val="532F8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effectLst/>
              </a:rPr>
              <a:t>Sr. Business Analyst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Mary Frances Csernak, Lead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176E7FB-3A65-648C-56B2-32C7C3841078}"/>
              </a:ext>
            </a:extLst>
          </p:cNvPr>
          <p:cNvSpPr txBox="1"/>
          <p:nvPr/>
        </p:nvSpPr>
        <p:spPr>
          <a:xfrm>
            <a:off x="6811950" y="3627442"/>
            <a:ext cx="1460108" cy="369332"/>
          </a:xfrm>
          <a:prstGeom prst="rect">
            <a:avLst/>
          </a:prstGeom>
          <a:solidFill>
            <a:srgbClr val="532F8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effectLst/>
              </a:rPr>
              <a:t>Business Analyst</a:t>
            </a:r>
            <a:endParaRPr lang="en-US" sz="900" dirty="0">
              <a:solidFill>
                <a:schemeClr val="bg1"/>
              </a:solidFill>
              <a:ea typeface="Source Sans Pro" panose="020B0503030403020204" pitchFamily="34" charset="0"/>
            </a:endParaRPr>
          </a:p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Karmen Sutton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632D772-0E02-26F1-CF91-8D04D8DA22C2}"/>
              </a:ext>
            </a:extLst>
          </p:cNvPr>
          <p:cNvSpPr txBox="1"/>
          <p:nvPr/>
        </p:nvSpPr>
        <p:spPr>
          <a:xfrm>
            <a:off x="4316227" y="2910639"/>
            <a:ext cx="1641914" cy="369332"/>
          </a:xfrm>
          <a:prstGeom prst="rect">
            <a:avLst/>
          </a:prstGeom>
          <a:solidFill>
            <a:srgbClr val="532F8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Programmer, Technical Lead,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James Huff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4967AB-5AEE-C9E7-479D-2D50A30A6375}"/>
              </a:ext>
            </a:extLst>
          </p:cNvPr>
          <p:cNvSpPr txBox="1"/>
          <p:nvPr/>
        </p:nvSpPr>
        <p:spPr>
          <a:xfrm>
            <a:off x="8947674" y="4291800"/>
            <a:ext cx="1554603" cy="369332"/>
          </a:xfrm>
          <a:prstGeom prst="rect">
            <a:avLst/>
          </a:prstGeom>
          <a:solidFill>
            <a:srgbClr val="532F8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Service Desk, Student</a:t>
            </a:r>
            <a:endParaRPr lang="en-US" sz="900" b="0" i="0" dirty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Endia Rogers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BAD18-7B20-76F7-D8FC-1F291053E908}"/>
              </a:ext>
            </a:extLst>
          </p:cNvPr>
          <p:cNvSpPr txBox="1"/>
          <p:nvPr/>
        </p:nvSpPr>
        <p:spPr>
          <a:xfrm>
            <a:off x="6805793" y="4281000"/>
            <a:ext cx="1454424" cy="369332"/>
          </a:xfrm>
          <a:prstGeom prst="rect">
            <a:avLst/>
          </a:prstGeom>
          <a:solidFill>
            <a:srgbClr val="532F8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effectLst/>
              </a:rPr>
              <a:t>Analyst</a:t>
            </a:r>
            <a:r>
              <a:rPr lang="en-US" sz="900" b="0" i="0" dirty="0">
                <a:solidFill>
                  <a:schemeClr val="bg1"/>
                </a:solidFill>
                <a:effectLst/>
                <a:ea typeface="Source Sans Pro" panose="020B0503030403020204" pitchFamily="34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Part Time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Noelle Whitener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11F1E9-02A8-E452-7E40-740DD9FB9096}"/>
              </a:ext>
            </a:extLst>
          </p:cNvPr>
          <p:cNvSpPr txBox="1"/>
          <p:nvPr/>
        </p:nvSpPr>
        <p:spPr>
          <a:xfrm>
            <a:off x="2407639" y="2269374"/>
            <a:ext cx="1764672" cy="369332"/>
          </a:xfrm>
          <a:prstGeom prst="rect">
            <a:avLst/>
          </a:prstGeom>
          <a:solidFill>
            <a:srgbClr val="532F8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Source Sans Pro" panose="020B0503030403020204" pitchFamily="34" charset="0"/>
              </a:rPr>
              <a:t>Information Security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ea typeface="Source Sans Pro" panose="020B0503030403020204" pitchFamily="34" charset="0"/>
              </a:rPr>
              <a:t>Luther Hill, Director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7FD931-3D82-5C83-C4D3-9708B761053E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390890" y="1818459"/>
            <a:ext cx="1" cy="435621"/>
          </a:xfrm>
          <a:prstGeom prst="line">
            <a:avLst/>
          </a:prstGeom>
          <a:ln w="19050">
            <a:solidFill>
              <a:srgbClr val="F26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1E4ECAD-22C9-B0F4-5A5A-7E29C08FAF7A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3289975" y="2119459"/>
            <a:ext cx="0" cy="149915"/>
          </a:xfrm>
          <a:prstGeom prst="line">
            <a:avLst/>
          </a:prstGeom>
          <a:ln w="19050">
            <a:solidFill>
              <a:srgbClr val="F26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56F39A8-29A0-E3A9-BC25-1DB58D5D50A7}"/>
              </a:ext>
            </a:extLst>
          </p:cNvPr>
          <p:cNvCxnSpPr>
            <a:cxnSpLocks/>
          </p:cNvCxnSpPr>
          <p:nvPr/>
        </p:nvCxnSpPr>
        <p:spPr>
          <a:xfrm>
            <a:off x="6229340" y="2643730"/>
            <a:ext cx="0" cy="3061680"/>
          </a:xfrm>
          <a:prstGeom prst="line">
            <a:avLst/>
          </a:prstGeom>
          <a:ln w="19050">
            <a:solidFill>
              <a:srgbClr val="F26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58A171B-B30A-3B41-4558-3C8EE75828A0}"/>
              </a:ext>
            </a:extLst>
          </p:cNvPr>
          <p:cNvCxnSpPr>
            <a:cxnSpLocks/>
          </p:cNvCxnSpPr>
          <p:nvPr/>
        </p:nvCxnSpPr>
        <p:spPr>
          <a:xfrm flipV="1">
            <a:off x="5969185" y="4443104"/>
            <a:ext cx="258124" cy="1"/>
          </a:xfrm>
          <a:prstGeom prst="line">
            <a:avLst/>
          </a:prstGeom>
          <a:ln w="19050">
            <a:solidFill>
              <a:srgbClr val="F26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E8A4F63-CE5E-1FD0-9B10-E45CD3C847F5}"/>
              </a:ext>
            </a:extLst>
          </p:cNvPr>
          <p:cNvCxnSpPr>
            <a:cxnSpLocks/>
          </p:cNvCxnSpPr>
          <p:nvPr/>
        </p:nvCxnSpPr>
        <p:spPr>
          <a:xfrm>
            <a:off x="6676563" y="3340751"/>
            <a:ext cx="10728" cy="1139983"/>
          </a:xfrm>
          <a:prstGeom prst="line">
            <a:avLst/>
          </a:prstGeom>
          <a:ln w="19050">
            <a:solidFill>
              <a:srgbClr val="F26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1089845-DAFB-8114-8EAC-33CDFD53F771}"/>
              </a:ext>
            </a:extLst>
          </p:cNvPr>
          <p:cNvCxnSpPr>
            <a:cxnSpLocks/>
            <a:stCxn id="71" idx="1"/>
          </p:cNvCxnSpPr>
          <p:nvPr/>
        </p:nvCxnSpPr>
        <p:spPr>
          <a:xfrm flipH="1">
            <a:off x="6693179" y="3812108"/>
            <a:ext cx="118771" cy="0"/>
          </a:xfrm>
          <a:prstGeom prst="line">
            <a:avLst/>
          </a:prstGeom>
          <a:ln w="19050">
            <a:solidFill>
              <a:srgbClr val="F26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B194D9F-45B8-9E0A-C5B5-B05EF66BCA52}"/>
              </a:ext>
            </a:extLst>
          </p:cNvPr>
          <p:cNvCxnSpPr>
            <a:cxnSpLocks/>
          </p:cNvCxnSpPr>
          <p:nvPr/>
        </p:nvCxnSpPr>
        <p:spPr>
          <a:xfrm flipH="1">
            <a:off x="6681338" y="4476185"/>
            <a:ext cx="118771" cy="0"/>
          </a:xfrm>
          <a:prstGeom prst="line">
            <a:avLst/>
          </a:prstGeom>
          <a:ln w="19050">
            <a:solidFill>
              <a:srgbClr val="F26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D274DFC-5CCA-E226-9D45-22D9F900ECF8}"/>
              </a:ext>
            </a:extLst>
          </p:cNvPr>
          <p:cNvCxnSpPr>
            <a:cxnSpLocks/>
          </p:cNvCxnSpPr>
          <p:nvPr/>
        </p:nvCxnSpPr>
        <p:spPr>
          <a:xfrm>
            <a:off x="8837593" y="2635187"/>
            <a:ext cx="0" cy="1850377"/>
          </a:xfrm>
          <a:prstGeom prst="line">
            <a:avLst/>
          </a:prstGeom>
          <a:ln w="19050">
            <a:solidFill>
              <a:srgbClr val="F26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75434E8-D123-8ED1-8876-49513C71A3FA}"/>
              </a:ext>
            </a:extLst>
          </p:cNvPr>
          <p:cNvCxnSpPr>
            <a:cxnSpLocks/>
          </p:cNvCxnSpPr>
          <p:nvPr/>
        </p:nvCxnSpPr>
        <p:spPr>
          <a:xfrm flipH="1">
            <a:off x="8828905" y="3172966"/>
            <a:ext cx="118771" cy="0"/>
          </a:xfrm>
          <a:prstGeom prst="line">
            <a:avLst/>
          </a:prstGeom>
          <a:ln w="19050">
            <a:solidFill>
              <a:srgbClr val="F26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D0878CB-3B53-F61C-B35F-7F3064322C65}"/>
              </a:ext>
            </a:extLst>
          </p:cNvPr>
          <p:cNvCxnSpPr>
            <a:cxnSpLocks/>
          </p:cNvCxnSpPr>
          <p:nvPr/>
        </p:nvCxnSpPr>
        <p:spPr>
          <a:xfrm flipH="1">
            <a:off x="8834720" y="3835596"/>
            <a:ext cx="118771" cy="0"/>
          </a:xfrm>
          <a:prstGeom prst="line">
            <a:avLst/>
          </a:prstGeom>
          <a:ln w="19050">
            <a:solidFill>
              <a:srgbClr val="F26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658BD82-FBD9-4DD7-7FE9-0A99DBA4FF0E}"/>
              </a:ext>
            </a:extLst>
          </p:cNvPr>
          <p:cNvCxnSpPr>
            <a:cxnSpLocks/>
          </p:cNvCxnSpPr>
          <p:nvPr/>
        </p:nvCxnSpPr>
        <p:spPr>
          <a:xfrm flipH="1">
            <a:off x="8828905" y="4487278"/>
            <a:ext cx="118771" cy="0"/>
          </a:xfrm>
          <a:prstGeom prst="line">
            <a:avLst/>
          </a:prstGeom>
          <a:ln w="19050">
            <a:solidFill>
              <a:srgbClr val="F26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D86F0D-49AC-A7F4-2C76-2D991E719FC3}"/>
              </a:ext>
            </a:extLst>
          </p:cNvPr>
          <p:cNvCxnSpPr>
            <a:cxnSpLocks/>
          </p:cNvCxnSpPr>
          <p:nvPr/>
        </p:nvCxnSpPr>
        <p:spPr>
          <a:xfrm flipV="1">
            <a:off x="8834993" y="2119624"/>
            <a:ext cx="0" cy="136227"/>
          </a:xfrm>
          <a:prstGeom prst="line">
            <a:avLst/>
          </a:prstGeom>
          <a:ln w="19050">
            <a:solidFill>
              <a:srgbClr val="F26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C37856-BB77-A607-910D-B0A802EB784B}"/>
              </a:ext>
            </a:extLst>
          </p:cNvPr>
          <p:cNvCxnSpPr>
            <a:cxnSpLocks/>
          </p:cNvCxnSpPr>
          <p:nvPr/>
        </p:nvCxnSpPr>
        <p:spPr>
          <a:xfrm>
            <a:off x="3285426" y="2119459"/>
            <a:ext cx="5552167" cy="0"/>
          </a:xfrm>
          <a:prstGeom prst="line">
            <a:avLst/>
          </a:prstGeom>
          <a:ln w="19050">
            <a:solidFill>
              <a:srgbClr val="F26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379D143-3BF2-8F24-FB9D-3F3A9941C298}"/>
              </a:ext>
            </a:extLst>
          </p:cNvPr>
          <p:cNvCxnSpPr>
            <a:cxnSpLocks/>
          </p:cNvCxnSpPr>
          <p:nvPr/>
        </p:nvCxnSpPr>
        <p:spPr>
          <a:xfrm>
            <a:off x="6687291" y="2634107"/>
            <a:ext cx="0" cy="332100"/>
          </a:xfrm>
          <a:prstGeom prst="line">
            <a:avLst/>
          </a:prstGeom>
          <a:ln w="19050">
            <a:solidFill>
              <a:srgbClr val="F26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9B6F5D-59AA-D771-A5FE-927D284A549D}"/>
              </a:ext>
            </a:extLst>
          </p:cNvPr>
          <p:cNvCxnSpPr/>
          <p:nvPr/>
        </p:nvCxnSpPr>
        <p:spPr>
          <a:xfrm flipV="1">
            <a:off x="5969860" y="3153867"/>
            <a:ext cx="257179" cy="1"/>
          </a:xfrm>
          <a:prstGeom prst="line">
            <a:avLst/>
          </a:prstGeom>
          <a:ln w="19050">
            <a:solidFill>
              <a:srgbClr val="F26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204079-69BA-10B3-1B63-14723BBAF8A6}"/>
              </a:ext>
            </a:extLst>
          </p:cNvPr>
          <p:cNvCxnSpPr/>
          <p:nvPr/>
        </p:nvCxnSpPr>
        <p:spPr>
          <a:xfrm flipV="1">
            <a:off x="5966529" y="3763819"/>
            <a:ext cx="257179" cy="1"/>
          </a:xfrm>
          <a:prstGeom prst="line">
            <a:avLst/>
          </a:prstGeom>
          <a:ln w="19050">
            <a:solidFill>
              <a:srgbClr val="F26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358329-A44E-B7B5-9AFB-C0DB219F88FA}"/>
              </a:ext>
            </a:extLst>
          </p:cNvPr>
          <p:cNvCxnSpPr>
            <a:cxnSpLocks/>
          </p:cNvCxnSpPr>
          <p:nvPr/>
        </p:nvCxnSpPr>
        <p:spPr>
          <a:xfrm flipV="1">
            <a:off x="5982805" y="5707558"/>
            <a:ext cx="244105" cy="1"/>
          </a:xfrm>
          <a:prstGeom prst="line">
            <a:avLst/>
          </a:prstGeom>
          <a:ln w="19050">
            <a:solidFill>
              <a:srgbClr val="F26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EAA672-56A3-8164-35A3-6722B706F444}"/>
              </a:ext>
            </a:extLst>
          </p:cNvPr>
          <p:cNvCxnSpPr>
            <a:cxnSpLocks/>
          </p:cNvCxnSpPr>
          <p:nvPr/>
        </p:nvCxnSpPr>
        <p:spPr>
          <a:xfrm flipV="1">
            <a:off x="5979603" y="5096591"/>
            <a:ext cx="244105" cy="1"/>
          </a:xfrm>
          <a:prstGeom prst="line">
            <a:avLst/>
          </a:prstGeom>
          <a:ln w="19050">
            <a:solidFill>
              <a:srgbClr val="F26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17FC26E5-C82C-DA4C-EB28-BD7075CA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406" y="178668"/>
            <a:ext cx="3627325" cy="1164274"/>
          </a:xfrm>
          <a:prstGeom prst="rect">
            <a:avLst/>
          </a:prstGeom>
        </p:spPr>
      </p:pic>
      <p:pic>
        <p:nvPicPr>
          <p:cNvPr id="1026" name="Picture 2" descr="Tim Jones">
            <a:extLst>
              <a:ext uri="{FF2B5EF4-FFF2-40B4-BE49-F238E27FC236}">
                <a16:creationId xmlns:a16="http://schemas.microsoft.com/office/drawing/2014/main" id="{850A5B20-D316-79A1-CA63-33D2CF0E0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70"/>
          <a:stretch/>
        </p:blipFill>
        <p:spPr bwMode="auto">
          <a:xfrm>
            <a:off x="5024902" y="1358292"/>
            <a:ext cx="548640" cy="543739"/>
          </a:xfrm>
          <a:prstGeom prst="ellipse">
            <a:avLst/>
          </a:prstGeom>
          <a:ln w="38100" cap="rnd">
            <a:solidFill>
              <a:srgbClr val="F2673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BBB1482-2B2F-6C9A-E9B5-CF711AA7DB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102"/>
          <a:stretch/>
        </p:blipFill>
        <p:spPr>
          <a:xfrm>
            <a:off x="10323360" y="2922654"/>
            <a:ext cx="498568" cy="490934"/>
          </a:xfrm>
          <a:prstGeom prst="ellipse">
            <a:avLst/>
          </a:prstGeom>
          <a:ln w="41275" cap="rnd">
            <a:solidFill>
              <a:srgbClr val="F2673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751001A-8162-D702-D41E-0833BED602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97" b="12899"/>
          <a:stretch/>
        </p:blipFill>
        <p:spPr>
          <a:xfrm>
            <a:off x="9321447" y="2163907"/>
            <a:ext cx="546172" cy="548640"/>
          </a:xfrm>
          <a:prstGeom prst="ellipse">
            <a:avLst/>
          </a:prstGeom>
          <a:ln w="34925" cap="rnd">
            <a:solidFill>
              <a:srgbClr val="F2673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F6778F1-A627-FE10-0DCA-A668C1C9AB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339" b="17724"/>
          <a:stretch/>
        </p:blipFill>
        <p:spPr>
          <a:xfrm>
            <a:off x="7988429" y="3563602"/>
            <a:ext cx="527968" cy="518972"/>
          </a:xfrm>
          <a:prstGeom prst="ellipse">
            <a:avLst/>
          </a:prstGeom>
          <a:ln w="41275" cap="rnd">
            <a:solidFill>
              <a:srgbClr val="F2673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3568100-ED02-FEF7-B43E-4B2942AAB5B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0048"/>
          <a:stretch/>
        </p:blipFill>
        <p:spPr>
          <a:xfrm>
            <a:off x="7982823" y="2844918"/>
            <a:ext cx="515949" cy="548640"/>
          </a:xfrm>
          <a:prstGeom prst="ellipse">
            <a:avLst/>
          </a:prstGeom>
          <a:ln w="41275" cap="rnd">
            <a:solidFill>
              <a:srgbClr val="F2673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097220D-DF55-FC5B-9991-1A0A30C654C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24897"/>
          <a:stretch/>
        </p:blipFill>
        <p:spPr>
          <a:xfrm>
            <a:off x="6845895" y="2190604"/>
            <a:ext cx="547887" cy="548640"/>
          </a:xfrm>
          <a:prstGeom prst="ellipse">
            <a:avLst/>
          </a:prstGeom>
          <a:ln w="38100" cap="rnd">
            <a:solidFill>
              <a:srgbClr val="F2673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746BB0C-E8D8-2595-A8CB-E927EEC5975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2291" b="9851"/>
          <a:stretch/>
        </p:blipFill>
        <p:spPr>
          <a:xfrm>
            <a:off x="8001601" y="4224430"/>
            <a:ext cx="457200" cy="457200"/>
          </a:xfrm>
          <a:prstGeom prst="ellipse">
            <a:avLst/>
          </a:prstGeom>
          <a:ln w="41275" cap="rnd">
            <a:solidFill>
              <a:srgbClr val="F2673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70FBDCC-3A7A-4118-38C0-FAB81273F9A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2291" b="9851"/>
          <a:stretch/>
        </p:blipFill>
        <p:spPr>
          <a:xfrm>
            <a:off x="10413525" y="3600263"/>
            <a:ext cx="457200" cy="457200"/>
          </a:xfrm>
          <a:prstGeom prst="ellipse">
            <a:avLst/>
          </a:prstGeom>
          <a:ln w="41275" cap="rnd">
            <a:solidFill>
              <a:srgbClr val="F2673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3CD1A9A-95DD-961F-9207-05FC9A610A1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2291" b="9851"/>
          <a:stretch/>
        </p:blipFill>
        <p:spPr>
          <a:xfrm>
            <a:off x="10412334" y="4244137"/>
            <a:ext cx="457200" cy="457200"/>
          </a:xfrm>
          <a:prstGeom prst="ellipse">
            <a:avLst/>
          </a:prstGeom>
          <a:ln w="41275" cap="rnd">
            <a:solidFill>
              <a:srgbClr val="F2673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808FC84-73BA-3ADF-F88E-15614F71A5B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14590"/>
          <a:stretch/>
        </p:blipFill>
        <p:spPr>
          <a:xfrm>
            <a:off x="3857041" y="2820417"/>
            <a:ext cx="549538" cy="548640"/>
          </a:xfrm>
          <a:prstGeom prst="ellipse">
            <a:avLst/>
          </a:prstGeom>
          <a:ln w="41275" cap="rnd">
            <a:solidFill>
              <a:srgbClr val="F2673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655753B-FD7D-B56B-358D-5F281CAE427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29122"/>
          <a:stretch/>
        </p:blipFill>
        <p:spPr>
          <a:xfrm>
            <a:off x="3969126" y="3488943"/>
            <a:ext cx="537369" cy="507831"/>
          </a:xfrm>
          <a:prstGeom prst="ellipse">
            <a:avLst/>
          </a:prstGeom>
          <a:ln w="41275" cap="rnd">
            <a:solidFill>
              <a:srgbClr val="F2673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AF6BAD0-151B-1390-1FD5-7B3825BCA36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24935"/>
          <a:stretch/>
        </p:blipFill>
        <p:spPr>
          <a:xfrm>
            <a:off x="3964720" y="4148068"/>
            <a:ext cx="549537" cy="548640"/>
          </a:xfrm>
          <a:prstGeom prst="ellipse">
            <a:avLst/>
          </a:prstGeom>
          <a:ln w="41275" cap="rnd">
            <a:solidFill>
              <a:srgbClr val="F2673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114FBCB-1096-1BBE-56C4-C5796C2AA19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b="31614"/>
          <a:stretch/>
        </p:blipFill>
        <p:spPr>
          <a:xfrm>
            <a:off x="3965617" y="4805945"/>
            <a:ext cx="548640" cy="548640"/>
          </a:xfrm>
          <a:prstGeom prst="ellipse">
            <a:avLst/>
          </a:prstGeom>
          <a:ln w="41275" cap="rnd">
            <a:solidFill>
              <a:srgbClr val="F2673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04C4E35-388B-FD1B-B860-4F20CCCDFA0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b="17132"/>
          <a:stretch/>
        </p:blipFill>
        <p:spPr>
          <a:xfrm>
            <a:off x="3973651" y="5440046"/>
            <a:ext cx="548639" cy="542495"/>
          </a:xfrm>
          <a:prstGeom prst="ellipse">
            <a:avLst/>
          </a:prstGeom>
          <a:ln w="38100" cap="rnd">
            <a:solidFill>
              <a:srgbClr val="F2673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Luther Hill - CLEMSON UNIVERSITY FOUNDATION | LinkedIn">
            <a:extLst>
              <a:ext uri="{FF2B5EF4-FFF2-40B4-BE49-F238E27FC236}">
                <a16:creationId xmlns:a16="http://schemas.microsoft.com/office/drawing/2014/main" id="{E2C6BE20-C858-EDFC-E293-792F809E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36" y="2215354"/>
            <a:ext cx="457200" cy="457200"/>
          </a:xfrm>
          <a:prstGeom prst="ellipse">
            <a:avLst/>
          </a:prstGeom>
          <a:ln w="41275" cap="rnd">
            <a:solidFill>
              <a:srgbClr val="F2673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78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89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Californian FB</vt:lpstr>
      <vt:lpstr>Source Sans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Jones</dc:creator>
  <cp:lastModifiedBy>Tim Jones</cp:lastModifiedBy>
  <cp:revision>4</cp:revision>
  <dcterms:created xsi:type="dcterms:W3CDTF">2021-10-04T14:56:00Z</dcterms:created>
  <dcterms:modified xsi:type="dcterms:W3CDTF">2025-04-01T12:52:29Z</dcterms:modified>
</cp:coreProperties>
</file>